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61" r:id="rId4"/>
    <p:sldId id="258" r:id="rId5"/>
    <p:sldId id="262" r:id="rId6"/>
    <p:sldId id="259" r:id="rId7"/>
    <p:sldId id="263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6"/>
    <p:restoredTop sz="94607"/>
  </p:normalViewPr>
  <p:slideViewPr>
    <p:cSldViewPr snapToGrid="0" snapToObjects="1" showGuides="1">
      <p:cViewPr varScale="1">
        <p:scale>
          <a:sx n="117" d="100"/>
          <a:sy n="117" d="100"/>
        </p:scale>
        <p:origin x="184" y="27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694E42-C96E-2247-B988-86B45EA6191C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00F6E-F00C-3648-99A7-1AA74B7443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840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95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628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4273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064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01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46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5779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980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0829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2650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554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61998-3E94-494D-982A-B38312C10FAA}" type="datetimeFigureOut">
              <a:rPr kumimoji="1" lang="ja-JP" altLang="en-US" smtClean="0"/>
              <a:t>2017/12/1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9645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dirty="0" smtClean="0"/>
              <a:t>Computational Physics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2017/11/17</a:t>
            </a:r>
            <a:endParaRPr lang="en-US" altLang="ja-JP" dirty="0"/>
          </a:p>
          <a:p>
            <a:r>
              <a:rPr kumimoji="1" lang="en-US" altLang="ja-JP" dirty="0" smtClean="0"/>
              <a:t>24F17017</a:t>
            </a:r>
            <a:r>
              <a:rPr kumimoji="1" lang="en-US" altLang="ja-JP" smtClean="0"/>
              <a:t>	</a:t>
            </a:r>
            <a:r>
              <a:rPr lang="en-US" altLang="ja-JP" smtClean="0"/>
              <a:t>Shohei Goda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3489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FTSC</a:t>
            </a:r>
            <a:r>
              <a:rPr kumimoji="1" lang="en-US" altLang="ja-JP" dirty="0" smtClean="0"/>
              <a:t> scheme (Simulation 1)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972" y="1828800"/>
            <a:ext cx="5906821" cy="4522107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" y="1828800"/>
            <a:ext cx="5834743" cy="452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23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Implicit scheme (Simulation 1)</a:t>
            </a:r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013856"/>
            <a:ext cx="5775779" cy="4497612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86" y="2013856"/>
            <a:ext cx="5725885" cy="4428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282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Theory (Simulation 1)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728" y="1872343"/>
            <a:ext cx="5926186" cy="4522106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258" y="1872343"/>
            <a:ext cx="5874873" cy="452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499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Implicit scheme (Simulation 2)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793" y="1482766"/>
            <a:ext cx="6834414" cy="527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8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Crank-Nicolson scheme (Simulation 1)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541" y="1458685"/>
            <a:ext cx="6876918" cy="533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91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Crank-Nicolson scheme (Simulation 2)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652" y="1436914"/>
            <a:ext cx="6860695" cy="533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10753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7052</TotalTime>
  <Words>39</Words>
  <Application>Microsoft Macintosh PowerPoint</Application>
  <PresentationFormat>ワイド画面</PresentationFormat>
  <Paragraphs>9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Yu Gothic</vt:lpstr>
      <vt:lpstr>Yu Gothic Light</vt:lpstr>
      <vt:lpstr>Arial</vt:lpstr>
      <vt:lpstr>ホワイト</vt:lpstr>
      <vt:lpstr>Computational Physics</vt:lpstr>
      <vt:lpstr>FTSC scheme (Simulation 1)</vt:lpstr>
      <vt:lpstr>Implicit scheme (Simulation 1)</vt:lpstr>
      <vt:lpstr>Theory (Simulation 1)</vt:lpstr>
      <vt:lpstr>Implicit scheme (Simulation 2)</vt:lpstr>
      <vt:lpstr>Crank-Nicolson scheme (Simulation 1)</vt:lpstr>
      <vt:lpstr>Crank-Nicolson scheme (Simulation 2)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計算物理学</dc:title>
  <dc:creator>Shohei Goda</dc:creator>
  <cp:lastModifiedBy>Shohei Goda</cp:lastModifiedBy>
  <cp:revision>33</cp:revision>
  <dcterms:created xsi:type="dcterms:W3CDTF">2017-10-15T01:22:46Z</dcterms:created>
  <dcterms:modified xsi:type="dcterms:W3CDTF">2017-12-04T01:20:06Z</dcterms:modified>
</cp:coreProperties>
</file>

<file path=docProps/thumbnail.jpeg>
</file>